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6" r:id="rId6"/>
    <p:sldId id="264" r:id="rId7"/>
    <p:sldId id="265" r:id="rId8"/>
    <p:sldId id="261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3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6467F-4210-4B83-85A6-A84A46EB2A75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64C1-C51F-44A1-924F-8800D36A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9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8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0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36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0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13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4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6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5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5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42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7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7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4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4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1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1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F6680-F18C-4A42-88C3-E70A4A2E3087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8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r="1"/>
          <a:stretch/>
        </p:blipFill>
        <p:spPr>
          <a:xfrm>
            <a:off x="1380006" y="1077681"/>
            <a:ext cx="8144563" cy="32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grpSp>
        <p:nvGrpSpPr>
          <p:cNvPr id="17" name="Group 16"/>
          <p:cNvGrpSpPr/>
          <p:nvPr/>
        </p:nvGrpSpPr>
        <p:grpSpPr>
          <a:xfrm>
            <a:off x="-240484" y="0"/>
            <a:ext cx="12445184" cy="6858000"/>
            <a:chOff x="-240484" y="0"/>
            <a:chExt cx="12445184" cy="6858000"/>
          </a:xfrm>
        </p:grpSpPr>
        <p:grpSp>
          <p:nvGrpSpPr>
            <p:cNvPr id="16" name="Group 15"/>
            <p:cNvGrpSpPr/>
            <p:nvPr/>
          </p:nvGrpSpPr>
          <p:grpSpPr>
            <a:xfrm>
              <a:off x="-240484" y="5276850"/>
              <a:ext cx="12445184" cy="1581150"/>
              <a:chOff x="-240484" y="5276850"/>
              <a:chExt cx="12445184" cy="158115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0484" y="5276850"/>
                <a:ext cx="5695950" cy="158115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9266" y="5276850"/>
                <a:ext cx="5695950" cy="158115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170"/>
              <a:stretch/>
            </p:blipFill>
            <p:spPr>
              <a:xfrm>
                <a:off x="11075216" y="5276850"/>
                <a:ext cx="1129484" cy="158115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484" y="0"/>
              <a:ext cx="1637484" cy="106728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01" y="240246"/>
              <a:ext cx="715158" cy="586796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868159" y="838200"/>
            <a:ext cx="10455683" cy="4714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An Online learning journal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Staff record children's progress and activities using tablet devices and PCs.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Parents can view their child’s journal on mobile devices and on their home computers, and can make observations of their own using a secure login system.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62464" y="1067288"/>
            <a:ext cx="4626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Tapestry?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7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8156" y="827042"/>
            <a:ext cx="10455683" cy="4714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It </a:t>
            </a:r>
            <a:r>
              <a:rPr lang="en-GB" sz="2400" dirty="0">
                <a:solidFill>
                  <a:schemeClr val="tx1"/>
                </a:solidFill>
              </a:rPr>
              <a:t>creates a two way communication between us (the EYFS team), and you (the parents and carers).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We can upload flexible media meaning you can see pictures and videos of what your </a:t>
            </a:r>
            <a:r>
              <a:rPr lang="en-GB" sz="2400" dirty="0" smtClean="0">
                <a:solidFill>
                  <a:schemeClr val="tx1"/>
                </a:solidFill>
              </a:rPr>
              <a:t>child is really </a:t>
            </a:r>
            <a:r>
              <a:rPr lang="en-GB" sz="2400" dirty="0">
                <a:solidFill>
                  <a:schemeClr val="tx1"/>
                </a:solidFill>
              </a:rPr>
              <a:t>up to at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Greater opportunities to extend your child’s learning at home – you can view next steps and communicate with us whenever you like.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Unlike a physical, hard copy book, it’s easy to share with groups of relatives, such as extended families, separated parents and relatives living overseas.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0308" y="1067288"/>
            <a:ext cx="73713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Are We Using Tapestry?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2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8159" y="838200"/>
            <a:ext cx="10455683" cy="4714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Photos, videos and observations are uploaded to Tapestry.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It is accessed </a:t>
            </a:r>
            <a:r>
              <a:rPr lang="en-GB" sz="2400" dirty="0">
                <a:solidFill>
                  <a:schemeClr val="tx1"/>
                </a:solidFill>
              </a:rPr>
              <a:t>via the </a:t>
            </a:r>
            <a:r>
              <a:rPr lang="en-GB" sz="2400" dirty="0" smtClean="0">
                <a:solidFill>
                  <a:schemeClr val="tx1"/>
                </a:solidFill>
              </a:rPr>
              <a:t>Android/iOS </a:t>
            </a:r>
            <a:r>
              <a:rPr lang="en-GB" sz="2400" dirty="0">
                <a:solidFill>
                  <a:schemeClr val="tx1"/>
                </a:solidFill>
              </a:rPr>
              <a:t>app or the Tapestry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It enables you </a:t>
            </a:r>
            <a:r>
              <a:rPr lang="en-GB" sz="2400" dirty="0">
                <a:solidFill>
                  <a:schemeClr val="tx1"/>
                </a:solidFill>
              </a:rPr>
              <a:t>to comment on observations or add your own, so you can show us what your child is doing outside the school day – weekend trips, exciting learning opportunities, trip to the shops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Email notifications can be sent to inform parents of new observations and comments.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07691" y="1067288"/>
            <a:ext cx="49766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Does It Work?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6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8159" y="726233"/>
            <a:ext cx="10455683" cy="4714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A password is required to access Tapestry, and parents can only view observations of their own children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Hosted on secure cloud servers within the EU.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Tapestry uses the same encryption as online banking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Data is </a:t>
            </a:r>
            <a:r>
              <a:rPr lang="en-GB" sz="2400" dirty="0">
                <a:solidFill>
                  <a:schemeClr val="tx1"/>
                </a:solidFill>
              </a:rPr>
              <a:t>stored separately for each </a:t>
            </a:r>
            <a:r>
              <a:rPr lang="en-GB" sz="2400" dirty="0" smtClean="0">
                <a:solidFill>
                  <a:schemeClr val="tx1"/>
                </a:solidFill>
              </a:rPr>
              <a:t>school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Tapestry’s developers and support personnel require our permission to access our Tapestry account.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2960" y="1067288"/>
            <a:ext cx="71061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The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rotected?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1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87010" y="296999"/>
            <a:ext cx="6433752" cy="10600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1888" y="440056"/>
            <a:ext cx="6163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oes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ook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ike?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170"/>
          <a:stretch/>
        </p:blipFill>
        <p:spPr>
          <a:xfrm>
            <a:off x="269124" y="1712393"/>
            <a:ext cx="5706634" cy="4857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r="1895"/>
          <a:stretch/>
        </p:blipFill>
        <p:spPr>
          <a:xfrm>
            <a:off x="6480520" y="1821240"/>
            <a:ext cx="4766135" cy="4057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26923" r="737" b="1776"/>
          <a:stretch/>
        </p:blipFill>
        <p:spPr>
          <a:xfrm>
            <a:off x="3352799" y="2492687"/>
            <a:ext cx="6697363" cy="40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8159" y="838200"/>
            <a:ext cx="10455683" cy="4714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We will shortly hand out introductory letters so you can grant your permission and provide an email address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We should have your account created by Monday 5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 February, and you will receive a link to set a password for yourself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4335" y="1067288"/>
            <a:ext cx="70033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Will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tarted?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2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9827" y="2245761"/>
            <a:ext cx="10455683" cy="21583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969" y="2245761"/>
            <a:ext cx="11012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If you have any questions, please ask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you collect your form.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7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374</Words>
  <Application>Microsoft Office PowerPoint</Application>
  <PresentationFormat>Widescreen</PresentationFormat>
  <Paragraphs>43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Windows User</cp:lastModifiedBy>
  <cp:revision>54</cp:revision>
  <cp:lastPrinted>2018-01-23T16:33:04Z</cp:lastPrinted>
  <dcterms:created xsi:type="dcterms:W3CDTF">2015-10-16T14:32:36Z</dcterms:created>
  <dcterms:modified xsi:type="dcterms:W3CDTF">2018-01-23T17:14:09Z</dcterms:modified>
</cp:coreProperties>
</file>