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5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8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8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82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32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5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93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08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23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463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3C42132-F052-4A84-918C-06F73B8F4A7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F66E1E9-AAA7-4473-8845-24820AA1E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0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0782300" cy="4123505"/>
          </a:xfrm>
        </p:spPr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The Arctic and Southern Oceans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5190186"/>
            <a:ext cx="9228201" cy="662609"/>
          </a:xfrm>
        </p:spPr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Wednesday 27</a:t>
            </a:r>
            <a:r>
              <a:rPr lang="en-GB" baseline="30000" dirty="0" smtClean="0">
                <a:latin typeface="XCCW Joined 6a" panose="03050602040000000000" pitchFamily="66" charset="0"/>
              </a:rPr>
              <a:t>th</a:t>
            </a:r>
            <a:r>
              <a:rPr lang="en-GB" dirty="0" smtClean="0">
                <a:latin typeface="XCCW Joined 6a" panose="03050602040000000000" pitchFamily="66" charset="0"/>
              </a:rPr>
              <a:t> January 2021</a:t>
            </a:r>
            <a:endParaRPr lang="en-GB" dirty="0">
              <a:latin typeface="XCCW Joined 6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1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The Arctic Ocean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06" y="1908905"/>
            <a:ext cx="8248402" cy="437598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XCCW Joined 6a" panose="03050602040000000000" pitchFamily="66" charset="0"/>
              </a:rPr>
              <a:t>This is the smallest ocean and is located around the North Pole across the Arctic Circle.</a:t>
            </a:r>
          </a:p>
          <a:p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  <a:latin typeface="XCCW Joined 6a" panose="03050602040000000000" pitchFamily="66" charset="0"/>
            </a:endParaRPr>
          </a:p>
          <a:p>
            <a:r>
              <a:rPr lang="en-GB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XCCW Joined 6a" panose="03050602040000000000" pitchFamily="66" charset="0"/>
              </a:rPr>
              <a:t>It gets it’s name from the word ‘</a:t>
            </a:r>
            <a:r>
              <a:rPr lang="en-GB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XCCW Joined 6a" panose="03050602040000000000" pitchFamily="66" charset="0"/>
              </a:rPr>
              <a:t>arktos</a:t>
            </a:r>
            <a:r>
              <a:rPr lang="en-GB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XCCW Joined 6a" panose="03050602040000000000" pitchFamily="66" charset="0"/>
              </a:rPr>
              <a:t>’ which means ‘bear’ in Greek. </a:t>
            </a:r>
          </a:p>
          <a:p>
            <a:endParaRPr lang="en-GB" alt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XCCW Joined 6a" panose="03050602040000000000" pitchFamily="66" charset="0"/>
            </a:endParaRPr>
          </a:p>
          <a:p>
            <a:r>
              <a:rPr lang="en-GB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XCCW Joined 6a" panose="03050602040000000000" pitchFamily="66" charset="0"/>
              </a:rPr>
              <a:t>Often it is completely covered in ice.</a:t>
            </a:r>
          </a:p>
          <a:p>
            <a:endParaRPr lang="en-GB" dirty="0">
              <a:latin typeface="XCCW Joined 6a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8239" t="32905" r="8099" b="21507"/>
          <a:stretch/>
        </p:blipFill>
        <p:spPr>
          <a:xfrm>
            <a:off x="8905626" y="798489"/>
            <a:ext cx="2884868" cy="296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The Arctic Ocean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08" y="1689708"/>
            <a:ext cx="7874916" cy="376618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XCCW Joined 6a" panose="03050602040000000000" pitchFamily="66" charset="0"/>
              </a:rPr>
              <a:t>Examples of some of the species found in the Arctic:</a:t>
            </a:r>
          </a:p>
          <a:p>
            <a:endParaRPr lang="en-GB" dirty="0">
              <a:latin typeface="XCCW Joined 6a" panose="03050602040000000000" pitchFamily="66" charset="0"/>
            </a:endParaRPr>
          </a:p>
          <a:p>
            <a:r>
              <a:rPr lang="en-GB" dirty="0" smtClean="0">
                <a:latin typeface="XCCW Joined 6a" panose="03050602040000000000" pitchFamily="66" charset="0"/>
              </a:rPr>
              <a:t>1.Polar Bear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2.Lion’s Mane Jellyfish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3.Beluga Whale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4.Walrus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5.Seal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6.Narwhal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9354" y="146051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599349" y="2134642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268157" y="2111553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191423" y="3782927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11333" y="3769751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408768" y="3769751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" name="Picture 2" descr="Polar bear and cub by Christopher W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024" y="62112"/>
            <a:ext cx="3221423" cy="202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Walrus in the Arc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093" y="3782927"/>
            <a:ext cx="2271710" cy="151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www.kids-world-travel-guide.com/images/xbearded_seal.jpg.pagespeed.ic.sZDQBfxjT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433" y="3782927"/>
            <a:ext cx="2271709" cy="151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Beluga Whale Facts and Adaptations - Delphinapterus leuc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537" y="2185729"/>
            <a:ext cx="2352909" cy="152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A museum's narwhal tusk disappeared more than 40 years ago. The FBI wants  your help to find it.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4" r="9379"/>
          <a:stretch/>
        </p:blipFill>
        <p:spPr bwMode="auto">
          <a:xfrm>
            <a:off x="9679537" y="3816678"/>
            <a:ext cx="2352909" cy="150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Lion's mane jellyfish - Wikiped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952" y="2137761"/>
            <a:ext cx="1127706" cy="150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6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The Arctic Ocean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7874916" cy="376618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XCCW Joined 6a" panose="03050602040000000000" pitchFamily="66" charset="0"/>
              </a:rPr>
              <a:t>Did you know….?</a:t>
            </a:r>
          </a:p>
          <a:p>
            <a:endParaRPr lang="en-GB" dirty="0">
              <a:latin typeface="XCCW Joined 6a" panose="03050602040000000000" pitchFamily="66" charset="0"/>
            </a:endParaRPr>
          </a:p>
          <a:p>
            <a:r>
              <a:rPr lang="en-GB" dirty="0" smtClean="0">
                <a:latin typeface="XCCW Joined 6a" panose="03050602040000000000" pitchFamily="66" charset="0"/>
              </a:rPr>
              <a:t>1) The Arctic Ocean’s ice covers are shrinking by 8% every 10 years.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2) The temperature of the sea is -2 degrees.</a:t>
            </a:r>
            <a:endParaRPr lang="en-GB" dirty="0">
              <a:latin typeface="XCCW Joined 6a" panose="03050602040000000000" pitchFamily="66" charset="0"/>
            </a:endParaRPr>
          </a:p>
        </p:txBody>
      </p:sp>
      <p:pic>
        <p:nvPicPr>
          <p:cNvPr id="2050" name="Picture 2" descr="When do I use a question mark? | English lessons | DK Find Out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5" r="22878"/>
          <a:stretch/>
        </p:blipFill>
        <p:spPr bwMode="auto">
          <a:xfrm>
            <a:off x="8551573" y="123141"/>
            <a:ext cx="3640427" cy="347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6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The Southern Ocean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8145372" cy="3766185"/>
          </a:xfrm>
        </p:spPr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The Southern Ocean is located around the South Pole across the Antarctic Circle.</a:t>
            </a:r>
          </a:p>
          <a:p>
            <a:endParaRPr lang="en-GB" dirty="0">
              <a:latin typeface="XCCW Joined 6a" panose="03050602040000000000" pitchFamily="66" charset="0"/>
            </a:endParaRPr>
          </a:p>
          <a:p>
            <a:r>
              <a:rPr lang="en-GB" dirty="0" smtClean="0">
                <a:latin typeface="XCCW Joined 6a" panose="03050602040000000000" pitchFamily="66" charset="0"/>
              </a:rPr>
              <a:t>It is the second smallest of the oceans.</a:t>
            </a:r>
          </a:p>
          <a:p>
            <a:endParaRPr lang="en-GB" dirty="0">
              <a:latin typeface="XCCW Joined 6a" panose="03050602040000000000" pitchFamily="66" charset="0"/>
            </a:endParaRPr>
          </a:p>
          <a:p>
            <a:r>
              <a:rPr lang="en-GB" dirty="0" smtClean="0">
                <a:latin typeface="XCCW Joined 6a" panose="03050602040000000000" pitchFamily="66" charset="0"/>
              </a:rPr>
              <a:t>It is the coldest and wildest!</a:t>
            </a:r>
          </a:p>
          <a:p>
            <a:endParaRPr lang="en-GB" dirty="0">
              <a:latin typeface="XCCW Joined 6a" panose="0305060204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7711" t="35085" r="7570" b="17147"/>
          <a:stretch/>
        </p:blipFill>
        <p:spPr>
          <a:xfrm>
            <a:off x="8822029" y="1584102"/>
            <a:ext cx="3013656" cy="31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The Southern Ocean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08" y="1689708"/>
            <a:ext cx="7874916" cy="376618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XCCW Joined 6a" panose="03050602040000000000" pitchFamily="66" charset="0"/>
              </a:rPr>
              <a:t>Examples of some of the species found in the Southern:</a:t>
            </a:r>
          </a:p>
          <a:p>
            <a:endParaRPr lang="en-GB" dirty="0">
              <a:latin typeface="XCCW Joined 6a" panose="03050602040000000000" pitchFamily="66" charset="0"/>
            </a:endParaRPr>
          </a:p>
          <a:p>
            <a:r>
              <a:rPr lang="en-GB" dirty="0" smtClean="0">
                <a:latin typeface="XCCW Joined 6a" panose="03050602040000000000" pitchFamily="66" charset="0"/>
              </a:rPr>
              <a:t>1.Emperor Penguin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2.Wandering Albatross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3.Krill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4.Chinstrap Penguin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5.Mackerel Ice Fish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6.Antarctic Tooth Fish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8157" y="130201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51742" y="2083555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268157" y="2111553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701858" y="3674411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996928" y="3668277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527847" y="3681759"/>
            <a:ext cx="66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 descr="Major Emperor Penguin Breeding Ground Gone Barren Since 2016 - Bloomber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139" y="-1"/>
            <a:ext cx="2421862" cy="181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andering albatross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428" y="2083555"/>
            <a:ext cx="2336714" cy="155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ntarctic toothfish -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423" y="3769751"/>
            <a:ext cx="2179578" cy="163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rill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872" y="2111553"/>
            <a:ext cx="2637129" cy="150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hinstrap penguin | bird | Britannic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745" y="3681759"/>
            <a:ext cx="1724683" cy="227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Antarctic Icefish Characteristics and Fact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598" y="3746806"/>
            <a:ext cx="2209778" cy="165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3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The Southern Ocean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7874916" cy="376618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XCCW Joined 6a" panose="03050602040000000000" pitchFamily="66" charset="0"/>
              </a:rPr>
              <a:t>Did you know….?</a:t>
            </a:r>
          </a:p>
          <a:p>
            <a:endParaRPr lang="en-GB" dirty="0">
              <a:latin typeface="XCCW Joined 6a" panose="03050602040000000000" pitchFamily="66" charset="0"/>
            </a:endParaRPr>
          </a:p>
          <a:p>
            <a:r>
              <a:rPr lang="en-GB" dirty="0" smtClean="0">
                <a:latin typeface="XCCW Joined 6a" panose="03050602040000000000" pitchFamily="66" charset="0"/>
              </a:rPr>
              <a:t>1) The Southern Ocean was formed 30 million years ago.</a:t>
            </a:r>
          </a:p>
          <a:p>
            <a:r>
              <a:rPr lang="en-GB" dirty="0" smtClean="0">
                <a:latin typeface="XCCW Joined 6a" panose="03050602040000000000" pitchFamily="66" charset="0"/>
              </a:rPr>
              <a:t>2) This ocean covers only 6% of the Earth’s surface.</a:t>
            </a:r>
            <a:endParaRPr lang="en-GB" dirty="0">
              <a:latin typeface="XCCW Joined 6a" panose="03050602040000000000" pitchFamily="66" charset="0"/>
            </a:endParaRPr>
          </a:p>
        </p:txBody>
      </p:sp>
      <p:pic>
        <p:nvPicPr>
          <p:cNvPr id="2050" name="Picture 2" descr="When do I use a question mark? | English lessons | DK Find Out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5" r="22878"/>
          <a:stretch/>
        </p:blipFill>
        <p:spPr bwMode="auto">
          <a:xfrm>
            <a:off x="8551573" y="123141"/>
            <a:ext cx="3640427" cy="347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3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XCCW Joined 6a" panose="03050602040000000000" pitchFamily="66" charset="0"/>
              </a:rPr>
              <a:t>Today’s Activity</a:t>
            </a:r>
            <a:endParaRPr lang="en-GB" dirty="0">
              <a:latin typeface="XCCW Joined 6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764407"/>
            <a:ext cx="10753725" cy="411649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XCCW Joined 6a" panose="03050602040000000000" pitchFamily="66" charset="0"/>
              </a:rPr>
              <a:t>For your theme activity today, we would like you to continue creating your oceans </a:t>
            </a:r>
            <a:r>
              <a:rPr lang="en-GB" dirty="0" smtClean="0">
                <a:solidFill>
                  <a:srgbClr val="00B0F0"/>
                </a:solidFill>
                <a:latin typeface="XCCW Joined 6a" panose="03050602040000000000" pitchFamily="66" charset="0"/>
              </a:rPr>
              <a:t>fact file </a:t>
            </a:r>
            <a:r>
              <a:rPr lang="en-GB" dirty="0" smtClean="0">
                <a:latin typeface="XCCW Joined 6a" panose="03050602040000000000" pitchFamily="66" charset="0"/>
              </a:rPr>
              <a:t>on both the oceans that we have explored today. </a:t>
            </a:r>
          </a:p>
          <a:p>
            <a:endParaRPr lang="en-GB" dirty="0">
              <a:latin typeface="XCCW Joined 6a" panose="03050602040000000000" pitchFamily="66" charset="0"/>
            </a:endParaRPr>
          </a:p>
          <a:p>
            <a:r>
              <a:rPr lang="en-GB" dirty="0" smtClean="0">
                <a:latin typeface="XCCW Joined 6a" panose="03050602040000000000" pitchFamily="66" charset="0"/>
              </a:rPr>
              <a:t>You could use the same template you have used for yesterday’s learning</a:t>
            </a:r>
            <a:r>
              <a:rPr lang="en-GB" dirty="0" smtClean="0">
                <a:latin typeface="XCCW Joined 6a" panose="03050602040000000000" pitchFamily="66" charset="0"/>
              </a:rPr>
              <a:t>.</a:t>
            </a:r>
          </a:p>
          <a:p>
            <a:endParaRPr lang="en-GB" dirty="0">
              <a:latin typeface="XCCW Joined 6a" panose="03050602040000000000" pitchFamily="66" charset="0"/>
            </a:endParaRPr>
          </a:p>
          <a:p>
            <a:r>
              <a:rPr lang="en-GB" dirty="0" smtClean="0">
                <a:latin typeface="XCCW Joined 6a" panose="03050602040000000000" pitchFamily="66" charset="0"/>
              </a:rPr>
              <a:t>Don’t forget to upload your work onto Tapestry!</a:t>
            </a:r>
            <a:endParaRPr lang="en-GB" dirty="0" smtClean="0">
              <a:latin typeface="XCCW Joined 6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9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76</TotalTime>
  <Words>281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XCCW Joined 6a</vt:lpstr>
      <vt:lpstr>Metropolitan</vt:lpstr>
      <vt:lpstr>The Arctic and Southern Oceans</vt:lpstr>
      <vt:lpstr>The Arctic Ocean</vt:lpstr>
      <vt:lpstr>The Arctic Ocean</vt:lpstr>
      <vt:lpstr>The Arctic Ocean</vt:lpstr>
      <vt:lpstr>The Southern Ocean</vt:lpstr>
      <vt:lpstr>The Southern Ocean</vt:lpstr>
      <vt:lpstr>The Southern Ocean</vt:lpstr>
      <vt:lpstr>Today’s 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Atlantic and Indian Oceans</dc:title>
  <dc:creator>Windows User</dc:creator>
  <cp:lastModifiedBy>Windows User</cp:lastModifiedBy>
  <cp:revision>25</cp:revision>
  <dcterms:created xsi:type="dcterms:W3CDTF">2021-01-18T09:50:55Z</dcterms:created>
  <dcterms:modified xsi:type="dcterms:W3CDTF">2021-01-19T17:12:46Z</dcterms:modified>
</cp:coreProperties>
</file>