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47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4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69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11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85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6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99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57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9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23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C7B2-680D-47C3-BEE1-0AC5181C478D}" type="datetimeFigureOut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1A20-AEB7-4BFE-BA78-C822CC327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4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Nursery Welcome Meeting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13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September </a:t>
            </a:r>
            <a:r>
              <a:rPr lang="en-GB" dirty="0" smtClean="0">
                <a:latin typeface="SassoonCRInfant" panose="02010503020300020003" pitchFamily="2" charset="0"/>
              </a:rPr>
              <a:t>2023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SassoonCRInfant" panose="02010503020300020003" pitchFamily="2" charset="0"/>
              </a:rPr>
              <a:t>Nursery Staff 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SassoonCRInfant" panose="02010503020300020003" pitchFamily="2" charset="0"/>
              </a:rPr>
              <a:t>Mrs </a:t>
            </a:r>
            <a:r>
              <a:rPr lang="en-GB" dirty="0" err="1" smtClean="0">
                <a:latin typeface="SassoonCRInfant" panose="02010503020300020003" pitchFamily="2" charset="0"/>
              </a:rPr>
              <a:t>Gauntlett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   Mrs Reed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SassoonCRInfant" panose="02010503020300020003" pitchFamily="2" charset="0"/>
              </a:rPr>
              <a:t>                                     Mrs Sari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SassoonCRInfant" panose="02010503020300020003" pitchFamily="2" charset="0"/>
              </a:rPr>
              <a:t>                                                                    </a:t>
            </a:r>
            <a:r>
              <a:rPr lang="en-GB" dirty="0" smtClean="0">
                <a:latin typeface="SassoonCRInfant" panose="02010503020300020003" pitchFamily="2" charset="0"/>
              </a:rPr>
              <a:t>       Miss McGrath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latin typeface="SassoonCRInfant" panose="02010503020300020003" pitchFamily="2" charset="0"/>
              </a:rPr>
              <a:t>Mrs Brooks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https://secure.pupilasset.com/files/A6302220/bd36451a59661e9b4f4b19802c876b758696a4eac1591ae7d13c27b50ab316e0/19.jpg/thumb"/>
          <p:cNvSpPr>
            <a:spLocks noChangeAspect="1" noChangeArrowheads="1"/>
          </p:cNvSpPr>
          <p:nvPr/>
        </p:nvSpPr>
        <p:spPr bwMode="auto">
          <a:xfrm>
            <a:off x="-913371" y="18256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49" y="2587625"/>
            <a:ext cx="1728492" cy="1728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22" y="804941"/>
            <a:ext cx="1787770" cy="1787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09" y="3936900"/>
            <a:ext cx="1682361" cy="1682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9"/>
          <a:stretch/>
        </p:blipFill>
        <p:spPr>
          <a:xfrm rot="16200000">
            <a:off x="2580039" y="5355152"/>
            <a:ext cx="1341012" cy="1071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96" y="4717700"/>
            <a:ext cx="1475554" cy="18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SassoonCRInfant" panose="02010503020300020003" pitchFamily="2" charset="0"/>
              </a:rPr>
              <a:t>Daily Activities 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Maths Meetings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Stories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Songs and Nursery Rhymes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Indoor and Outdoor Independent Learning Time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5946" y="864610"/>
            <a:ext cx="2202873" cy="1652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027906"/>
            <a:ext cx="256540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96" y="3177047"/>
            <a:ext cx="26924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71" y="3808648"/>
            <a:ext cx="3700529" cy="2775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42" y="3943585"/>
            <a:ext cx="3271233" cy="24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SassoonCRInfant" panose="02010503020300020003" pitchFamily="2" charset="0"/>
              </a:rPr>
              <a:t>Independent Learning Provision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Fine Motor Skill activities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Maths activities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Construction area </a:t>
            </a:r>
            <a:r>
              <a:rPr lang="en-GB" sz="2400" dirty="0" smtClean="0">
                <a:latin typeface="SassoonCRInfant" panose="02010503020300020003" pitchFamily="2" charset="0"/>
              </a:rPr>
              <a:t>with </a:t>
            </a:r>
          </a:p>
          <a:p>
            <a:pPr marL="0" indent="0">
              <a:buNone/>
            </a:pPr>
            <a:r>
              <a:rPr lang="en-GB" sz="2400" dirty="0"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latin typeface="SassoonCRInfant" panose="02010503020300020003" pitchFamily="2" charset="0"/>
              </a:rPr>
              <a:t>  </a:t>
            </a:r>
            <a:r>
              <a:rPr lang="en-GB" sz="2400" dirty="0" smtClean="0">
                <a:latin typeface="SassoonCRInfant" panose="02010503020300020003" pitchFamily="2" charset="0"/>
              </a:rPr>
              <a:t>loose parts</a:t>
            </a:r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Mark making and crafts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Playdough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Sand and water trays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Reading area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Role Play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Small World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Outdoor activities 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r="16667"/>
          <a:stretch/>
        </p:blipFill>
        <p:spPr>
          <a:xfrm>
            <a:off x="10246216" y="4378529"/>
            <a:ext cx="1499316" cy="206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9109" y="1849238"/>
            <a:ext cx="2736403" cy="2052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9424" y="3852951"/>
            <a:ext cx="2929944" cy="2197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9447" y="1849239"/>
            <a:ext cx="2736405" cy="2052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b="17157"/>
          <a:stretch/>
        </p:blipFill>
        <p:spPr>
          <a:xfrm>
            <a:off x="7091159" y="4378529"/>
            <a:ext cx="3035052" cy="2038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46" y="1507187"/>
            <a:ext cx="2378299" cy="1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SassoonCRInfant" panose="02010503020300020003" pitchFamily="2" charset="0"/>
              </a:rPr>
              <a:t>Regular Activities </a:t>
            </a:r>
            <a:endParaRPr lang="en-GB" sz="60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Phonics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Speaking and listening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Dough Disco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Mark Making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PE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PSHE  </a:t>
            </a: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RE week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07" y="630933"/>
            <a:ext cx="2063303" cy="1547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0" b="17492"/>
          <a:stretch/>
        </p:blipFill>
        <p:spPr>
          <a:xfrm>
            <a:off x="8727371" y="2290436"/>
            <a:ext cx="2634802" cy="1822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4370" y="1797386"/>
            <a:ext cx="2646608" cy="1984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2873" y="4318724"/>
            <a:ext cx="2534062" cy="1900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59" y="1606787"/>
            <a:ext cx="1695182" cy="2260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41" y="4404574"/>
            <a:ext cx="2841939" cy="2131454"/>
          </a:xfrm>
          <a:prstGeom prst="rect">
            <a:avLst/>
          </a:prstGeom>
        </p:spPr>
      </p:pic>
      <p:pic>
        <p:nvPicPr>
          <p:cNvPr id="2050" name="Picture 2" descr="https://tapestryjournal.com/wj/pages/s_31360/p_07-2022/m_o_76205_w75d82978qt4cbma50x3ae74h9xy37wj.jpg?s=31360&amp;u=5&amp;Expires=1663626710&amp;Signature=fKTGOhy4qfdsVKGkRcmoe5ptbq9p2og-5CBfEniR1dVq0~CTpkRxkH7RJ8Onww1tEP7fmL4UBCJx6AqVZ0nJ3VIytlPjMdWIM8352M5HytALyxURLBBcTfOMg4g9i5yuiqwxGxdYyPvMX7oJCIjqINZmf~D3LYgKXS2eIHJ7ALJPRHz1hab4yLugF0fN6gfA1M7I4pEpf-Utq~ToNZn8bg0I-ngcG4gb~P5IRAybSLeY1eA9mMjHx9O0noPIIsGiqhOu7f-0-sTWSi430IhWVWGH2~JKT2leLTiXKQ-MeL2l5KpKAB5ZbPD0oly~jmabxv05a2GKcCcFJ6m3-3K90w__&amp;Key-Pair-Id=APKAJUSDRV55TOQKSA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316" y="4316968"/>
            <a:ext cx="1835847" cy="24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SassoonCRInfant" panose="02010503020300020003" pitchFamily="2" charset="0"/>
              </a:rPr>
              <a:t>First Hand Experiences 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63" y="3510701"/>
            <a:ext cx="4255211" cy="3191408"/>
          </a:xfrm>
          <a:prstGeom prst="rect">
            <a:avLst/>
          </a:prstGeom>
        </p:spPr>
      </p:pic>
      <p:pic>
        <p:nvPicPr>
          <p:cNvPr id="1026" name="Picture 2" descr="https://tapestryjournal.com/99/pages/s_31360/p_03-2022/m_o_68857_4m2dy3sff8d5rh3q4akp2395ys9hm699.jpg?s=31360&amp;u=5&amp;Expires=1663626710&amp;Signature=R9XPZh2HMXTeEgqvhWUvAuwGxmjT0lk1T5pRRikw7xtglJZF1suEIkGOIAsdCul0xC~nswt2b38XSBE9C1cjrySIIxkQsnRoXXMOOHGkprKUw~PbbAH8UZD6TE7C4IdY3lCsj3Wo0rUGt1GMAQMN8CyUIipGaXwvxigqM2d-RmyOdLNne-da0bhQGeTJ3a-u1EKfrvqspy9r0Z6l3L06HJXHZCoRkNnOl1gLSRx912xBWPqlHzA4c-mspJyy-br-VJqpEX9uLx9Yb8kSRetYcIPB1GsmQP~ofjcMNxqCaA6EdXyOt-Wl5-67WUky15guLQ5vUvGXxdKbk0~d~dyrxg__&amp;Key-Pair-Id=APKAJUSDRV55TOQKS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b="37194"/>
          <a:stretch/>
        </p:blipFill>
        <p:spPr bwMode="auto">
          <a:xfrm>
            <a:off x="7464564" y="621741"/>
            <a:ext cx="3889236" cy="27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apestryjournal.com/04/pages/s_31360/p_03-2022/m_o_68806_5x885aqsbb2k9ss545919mx0ynyy5k04.jpg?s=31360&amp;u=5&amp;Expires=1663626710&amp;Signature=cl4K1gNVVPUlFnDMawCpezcP27wGrU7EzpkRgAQfm5Vk7Fy-NepJxJ1HWJQcdmaN6iJwtYcJe6BFYqrYdQ05U7GThu~ycX9zCwsN3gxjSMKTluQZRl9BkpXcXQJMbTY8bJakdyd2nNFQTy-yim2hk-S-spEBiE-ftfAHGChkYFuWrtCLJnzjnoAHyL5XY2-uTm1q36Cp8VoxVYKecApa-3YqFhIx9WiEg7hVP2T2pomWpfj2ehlVo6aYQLgTppu4~k2FW1lguN4LBu-1YtBZoR24YR7wlCPLP9hewGY-FbtsjHbCASBH-rt3V1A9tjZxVgkwOrz3-cEWSja5LTtC~w__&amp;Key-Pair-Id=APKAJUSDRV55TOQKS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17" y="1296877"/>
            <a:ext cx="1955727" cy="26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apestryjournal.com/ct/pages/s_31360/p_03-2022/m_o_68575_gkywe090wehcdbh90tx4nqt79qn8kcct.jpg?s=31360&amp;u=5&amp;Expires=1663626710&amp;Signature=JETp1VSTjdNi~ObuCKYMLZyeUra2OMTn65espR0aFjuTRVR1I4xTx9YokGJ1txJ6wBjTRA8oYufrR7JYElc8u9O9w9P93hnI64imoSfBkIirBoe8T8C5ZmvqadK88GKpKA4weF-~~ZQquIj2Jlp2QFvmYYXomzDIxlkZW8Hd8D2FnfVe1nxVlz4Z6CLJBk3c4Bl1z7yj2Qx3JeSLk4AeXpwkZmuN5PSKM~9gb8O3WqLfnXsdho2IbG~XFab-Nss~Z1UV~P7q2d10kqGIgyb8d6tmcjgHf8fsqyz97MrRKM4h1ZXOQ~2q0AakX~POeCvErrxLZdbwN1x9NKwRTz33Iw__&amp;Key-Pair-Id=APKAJUSDRV55TOQKSA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2"/>
          <a:stretch/>
        </p:blipFill>
        <p:spPr bwMode="auto">
          <a:xfrm>
            <a:off x="352559" y="1412636"/>
            <a:ext cx="2081663" cy="29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apestryjournal.com/8q/pages/s_31360/p_07-2022/m_o_75616_xxm1kpm0vpb8fr6h885xpkfqhyx73b8q.jpg?s=31360&amp;u=5&amp;Expires=1663626710&amp;Signature=SP9EhgE4l-ovABavvjMgsrA0XpQoGh64WrJwz21X38YW-percGp7Zj~tOeWvUBCmNt5-J-JjYL5oTfjXwHmAvnobr1lz8nRII9sXbtBeuCCjCV3xlFRvzm97VwjN9cjYbRn8N1Q~V8oU-DfycJKvUbszR~D9cma-Gud4HTEaIbXNVfVhuG7nrOiC4Bvv3wkA6tOqxjGieYqFL3zQ8osd-G2Fq-zT6I7EH0K~olW3F8mkwcSpkBvirEgmi89GHchebqwKuDkSsMCkPSOR~Jsc5-LNoW2jDoouz8sEN7-M28kBKMqC77GPJszpeVn3OVrYkD37EkOPbkjQJ9U7jjgwlA__&amp;Key-Pair-Id=APKAJUSDRV55TOQKSAT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/>
          <a:stretch/>
        </p:blipFill>
        <p:spPr bwMode="auto">
          <a:xfrm>
            <a:off x="4216700" y="4001788"/>
            <a:ext cx="2875476" cy="269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apestryjournal.com/3d/pages/s_31360/p_07-2022/m_o_74649_gdr9sn5tdj2dkeqg93p2k6c3e4g52b3d.jpg?s=31360&amp;u=5&amp;Expires=1663626710&amp;Signature=hJaWTidry5R2IojlDqrCL9mskAekQEwsxg0tUKSN-Ifl2zHRX7zw-Ac1JAV1HzCX3YdgrhjuclnmX0-bwShCbfs6Htl0CVtXaw0mqLS82WMcb91zDUlYje5qxewEhm3g~eILYo0h-LI8J9Nu8wjzls~h5ERQrhyLQlzLuZSwESbCGbqma3m4qskSl5cdLLX14iZiIK~wDs16Q8OqrJa5-UkpHwVKPletSOuUHVg~CSI76RkwCLgZ~Cwkm7IeoHgy9laCS56B4hfxEdZfvDktexiOu4drqLB1~tU5HRIVE0KvQtVN0WuaMWrCmwo-XaqLxzRaPXfJhq4Z7TnXwsFZQQ__&amp;Key-Pair-Id=APKAJUSDRV55TOQKS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06" y="4510302"/>
            <a:ext cx="2918675" cy="21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apestryjournal.com/t0/pages/s_31360/p_07-2022/m_o_74668_nrmwnds2n555m2xq6586q16d20wc8jt0.jpg?s=31360&amp;u=5&amp;Expires=1663626710&amp;Signature=Xd62xlHbjvN8Qfi-F4c5SfY-6alveK2AeypghUz8Sm6LDMPv8f8EjLOj4N5yb6fmKOgQEVcL0nuGhjGu5NB7bLkB~ZpSowL-Ri5nRmfBMXlXzgb5JoDX69d1K0uUN9yXwzG5UNqfPEM8l2-JcvuA--WlElRSw7Xn0ECgNL5leBFF9oS6m2zTWw2nbFf9iRGyUfjKo9ZQO25ClNl5D6dWsELCckue-YJBEBd-zeA1EYUvpa~I3uQLBMPnaUE~ue~650ODO4iS6c691Js4sD7~wisYUAF7lNn9eSrvO9W6xWCc~B9Ps3~WtwMUYG1ecoFRFncmkjvQBcPFJSGKhtp-ig__&amp;Key-Pair-Id=APKAJUSDRV55TOQKSAT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" t="-1937" r="35837" b="1937"/>
          <a:stretch/>
        </p:blipFill>
        <p:spPr bwMode="auto">
          <a:xfrm>
            <a:off x="2926358" y="1381199"/>
            <a:ext cx="2146656" cy="24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SassoonCRInfant" panose="02010503020300020003" pitchFamily="2" charset="0"/>
              </a:rPr>
              <a:t>Reminders 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Water bottle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Wellies  (can be left at Nursery)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Weather appropriate clothing (and spares)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Book bag and link book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PE comfy clothes on Friday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We try to invite parents in to share with the </a:t>
            </a:r>
            <a:r>
              <a:rPr lang="en-GB" dirty="0" smtClean="0">
                <a:latin typeface="SassoonCRInfant" panose="02010503020300020003" pitchFamily="2" charset="0"/>
              </a:rPr>
              <a:t>learning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Learning </a:t>
            </a:r>
            <a:r>
              <a:rPr lang="en-GB" dirty="0" smtClean="0">
                <a:latin typeface="SassoonCRInfant" panose="02010503020300020003" pitchFamily="2" charset="0"/>
              </a:rPr>
              <a:t>or experiences from home can be added to Tapestry!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Library Books will be changed on a Friday 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 smtClean="0">
                <a:latin typeface="SassoonCRInfant" panose="02010503020300020003" pitchFamily="2" charset="0"/>
              </a:rPr>
              <a:t>The importance of Reading! </a:t>
            </a:r>
            <a:endParaRPr lang="en-GB" sz="6600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 descr="https://tapestryjournal.com/f2/pages/s_31360/p_03-2022/m_o_67346_x4dddbjdfd7d2c0jqj2mw7d70yg59kf2.jpg?s=31360&amp;u=5&amp;Expires=1663626710&amp;Signature=UnJwN8bTr6Feb0m8a6B4fv8WCsyc0KKEHcM5UbxzW5IHjLDsJXD9h6nldmIXdEA-DuiTF6zCh4ruW01RLKkRLp8qocXixT3SVcjxviFAF6nS9fycK0BRTAvFaSWf~GG5CG9WTpH~qON8KD0vgucOBTGZa5KAoLb6ON7o~E8-Ca7wsWI6ZGtYhFWD~IxSjlwotUVFwYIQVP07yN0j9qaaC9nOis9D94h5ySqIxxSw-Ff~ZNMs8brFSh9nq8UNHBVOgvvyQ7KWGKEyNeOpqHWqSOiLwXStKR8TyUF0hhfCnnKB6g7UG9CRjHHKI-N98wmm7ub0gCWmu14qkPhZTpNKog__&amp;Key-Pair-Id=APKAJUSDRV55TOQKS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" y="1690688"/>
            <a:ext cx="3286612" cy="43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apestryjournal.com/62/pages/s_31360/p_09-2022/m_o_76277_fmcj2r4snbyxkr80ytfxnzf9fkb2ej62.jpg?s=31360&amp;u=5&amp;Expires=1663626710&amp;Signature=VNy8kHswTV-B87HcoPa6lpAPcpB2IVfidx4asRNW-MFqDpq9vJl6lBipTfKmRbmVsbOVmQiFFFazp1deT2r8righzXRlLWxS6HaC2tv0LMn8YYnYCmPfP-BKFZE5lTtgJhCdFdYJaSJ92Sz9-DBtHxwhTEUpuDSk5kd3cTchYifRXCPPQUeDaeim07~Fq1OY-PBqBzUn~rgL~toPdlEqIwtdLtFjRFBERBZ57Glyuzd2nnyyHOGXQjN~MBSYuEaR6GJJYBk1E6~CSjQN-kdtRB8eukbZ82kjSiMqsgp7WO6H3cPW~9Rrq0JfN8FbaLr~AuAkUGGWYMq--41yYqvGGg__&amp;Key-Pair-Id=APKAJUSDRV55TOQKS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91" y="1690688"/>
            <a:ext cx="1909845" cy="254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apestryjournal.com/8f/pages/s_31360/p_06-2022/m_o_72410_xdmdv12636qx1bamc6t5kch9x84pc08f.jpg?s=31360&amp;u=5&amp;Expires=1663626710&amp;Signature=IqqP8dw6xWq39lTVzYRYFB9wWTDiWq~BBw~iUfWj3SZteua3iTOwWbg4vnmsDbIpdUwA2Oko2dhdYKYdwB1BvIETGWeI8Rmi2IScy6kIGga1ILpXAm7Q7askh52QwaYzqDiwxzkP24vF2rzQi7ZofpaDRHWLm6tAx6Dhb9da-wcouuzC4NA8leQS82r6tVcHDTYSe~FO7LbmqdWdTd6KeXS9XW-m6iEQQq5KLUb94fXHmvn-ZFmBulefqIU0kcQZsB2J1UGFd0UeKMq0704DeVCq9SrkpcQI-jTsKVZUh0sJexN7SdQ9pwNgxHf1ebuSkJgwcaeVbiW7Saapnsklwg__&amp;Key-Pair-Id=APKAJUSDRV55TOQKS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20" y="1690688"/>
            <a:ext cx="2990760" cy="22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apestryjournal.com/at/pages/s_31360/p_11-2021/m_o_61416_hzedahy8qavwe4zm4sddxwgszx15e2at.jpg?s=31360&amp;u=5&amp;Expires=1663626710&amp;Signature=jaXRMWwvlJAXkAnSROFuw7V8Xra4~fGSDz4SHtOqZfluMUEzMaH6iyYtSYBJeglcy-lHiaTEmqzDA1EPIlUkJfIPormfyHyy24CJH0UhU0K7kpMJSapGjCusTZsOGp6TTyLkWiGDqqwv8QBmgo8kLPt22C9AnmwmMTy3jyFh9~PC9bOyXNs1VdSRvdi4gokmLzWxaIye42lKrz9KZgR89y7JwK0tEDShw37znLWhUg8K7b6EQENdOD-zV1CeF1hmcd7CbtN4bgYyhePdXO613MK0B2tD1tUZZvDT4~Le85OrPPdFdutAYS4RC36k8yfuc97acQXrNM9-1gqs6GWV5g__&amp;Key-Pair-Id=APKAJUSDRV55TOQKSA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4"/>
          <a:stretch/>
        </p:blipFill>
        <p:spPr bwMode="auto">
          <a:xfrm>
            <a:off x="9188290" y="1690688"/>
            <a:ext cx="2165510" cy="38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tapestryjournal.com/tn/pages/s_31360/p_05-2022/m_o_71747_zdmnrvj6rdkbdcwz9wnvfg5c169axytn.jpg?s=31360&amp;u=5&amp;Expires=1663626710&amp;Signature=hd3tcXU60x1QpfEFmlCCYjrEHQyAr7vEP55by9Vwgm0dHit4qdQ-nOcPL6KnpO37bJnykHHHB2FJcrhYSnReu~TR8PxjsW4Lo3lUNEkfG0GaykPGFcctUcjlrwQvxu6oMZQkOGjHXynB7MDyF-tD0tEYr5zF92sGfuL5Yfc06SArMf8gOOY~NYXALMX9yu2i~6VgD-9AE4S9bgKXI2PxZumJl0fRggVRxY3PccOB7vY9YeyvwRXe7XWSSDuhTbciCV-rvCOFBMjf6CuGUm4V3-CdBf5nWN9~BG-JBuQi0Wfdr-Z~KiNUiUrVTG2StNt9GqLbNhEYm-yQL6wqDg692w__&amp;Key-Pair-Id=APKAJUSDRV55TOQKS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63" y="4444509"/>
            <a:ext cx="2981875" cy="22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148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SassoonCRInfant</vt:lpstr>
      <vt:lpstr>Office Theme</vt:lpstr>
      <vt:lpstr>Nursery Welcome Meeting </vt:lpstr>
      <vt:lpstr>Nursery Staff </vt:lpstr>
      <vt:lpstr>Daily Activities </vt:lpstr>
      <vt:lpstr>Independent Learning Provision</vt:lpstr>
      <vt:lpstr>Regular Activities </vt:lpstr>
      <vt:lpstr>First Hand Experiences </vt:lpstr>
      <vt:lpstr>Reminders </vt:lpstr>
      <vt:lpstr>The importance of Reading!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 Welcome Meeting</dc:title>
  <dc:creator>Windows User</dc:creator>
  <cp:lastModifiedBy>Windows User</cp:lastModifiedBy>
  <cp:revision>13</cp:revision>
  <dcterms:created xsi:type="dcterms:W3CDTF">2022-09-16T14:59:37Z</dcterms:created>
  <dcterms:modified xsi:type="dcterms:W3CDTF">2023-09-13T07:15:21Z</dcterms:modified>
</cp:coreProperties>
</file>